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3" r:id="rId3"/>
  </p:sldIdLst>
  <p:sldSz cx="6858000" cy="9906000" type="A4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43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0102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3120" y="126"/>
      </p:cViewPr>
      <p:guideLst>
        <p:guide orient="horz" pos="3143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2EBE-B2D5-435A-B702-3D34E4EE57A5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8EF3-0882-4588-A3E4-ECFF4CCB677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92673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2EBE-B2D5-435A-B702-3D34E4EE57A5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8EF3-0882-4588-A3E4-ECFF4CCB677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18206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2EBE-B2D5-435A-B702-3D34E4EE57A5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8EF3-0882-4588-A3E4-ECFF4CCB677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1877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2EBE-B2D5-435A-B702-3D34E4EE57A5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8EF3-0882-4588-A3E4-ECFF4CCB677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28259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2EBE-B2D5-435A-B702-3D34E4EE57A5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8EF3-0882-4588-A3E4-ECFF4CCB677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1573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2EBE-B2D5-435A-B702-3D34E4EE57A5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8EF3-0882-4588-A3E4-ECFF4CCB677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31371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2EBE-B2D5-435A-B702-3D34E4EE57A5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8EF3-0882-4588-A3E4-ECFF4CCB677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54789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2EBE-B2D5-435A-B702-3D34E4EE57A5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8EF3-0882-4588-A3E4-ECFF4CCB677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92694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2EBE-B2D5-435A-B702-3D34E4EE57A5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8EF3-0882-4588-A3E4-ECFF4CCB677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76994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2EBE-B2D5-435A-B702-3D34E4EE57A5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8EF3-0882-4588-A3E4-ECFF4CCB677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6528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2EBE-B2D5-435A-B702-3D34E4EE57A5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8EF3-0882-4588-A3E4-ECFF4CCB677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77549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22EBE-B2D5-435A-B702-3D34E4EE57A5}" type="datetimeFigureOut">
              <a:rPr lang="th-TH" smtClean="0"/>
              <a:t>18/06/63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88EF3-0882-4588-A3E4-ECFF4CCB677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01730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.png"/><Relationship Id="rId7" Type="http://schemas.openxmlformats.org/officeDocument/2006/relationships/image" Target="../media/image14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9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29000">
              <a:schemeClr val="bg1"/>
            </a:gs>
            <a:gs pos="79000">
              <a:srgbClr val="00206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id="{F6D75B61-1968-4F0A-B9D8-7430E0E906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"/>
                    </a14:imgEffect>
                    <a14:imgEffect>
                      <a14:colorTemperature colorTemp="6387"/>
                    </a14:imgEffect>
                    <a14:imgEffect>
                      <a14:saturation sat="142000"/>
                    </a14:imgEffect>
                    <a14:imgEffect>
                      <a14:brightnessContrast bright="-1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836078"/>
            <a:ext cx="6858000" cy="3483704"/>
          </a:xfrm>
          <a:prstGeom prst="rect">
            <a:avLst/>
          </a:prstGeom>
          <a:effectLst>
            <a:glow rad="127000">
              <a:schemeClr val="accent1"/>
            </a:glow>
            <a:outerShdw blurRad="50800" dist="50800" dir="5400000" algn="ctr" rotWithShape="0">
              <a:srgbClr val="000000"/>
            </a:outerShdw>
          </a:effectLst>
          <a:scene3d>
            <a:camera prst="orthographicFront"/>
            <a:lightRig rig="contrasting" dir="t"/>
          </a:scene3d>
        </p:spPr>
      </p:pic>
      <p:sp>
        <p:nvSpPr>
          <p:cNvPr id="28" name="Flowchart: Process 27"/>
          <p:cNvSpPr/>
          <p:nvPr/>
        </p:nvSpPr>
        <p:spPr>
          <a:xfrm>
            <a:off x="37556" y="36512"/>
            <a:ext cx="6858000" cy="9906001"/>
          </a:xfrm>
          <a:prstGeom prst="flowChartProcess">
            <a:avLst/>
          </a:prstGeom>
          <a:blipFill dpi="0" rotWithShape="1">
            <a:blip r:embed="rId4">
              <a:alphaModFix amt="47000"/>
            </a:blip>
            <a:srcRect/>
            <a:stretch>
              <a:fillRect l="-40000" r="-29000" b="-1800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TextBox 15"/>
          <p:cNvSpPr txBox="1"/>
          <p:nvPr/>
        </p:nvSpPr>
        <p:spPr>
          <a:xfrm>
            <a:off x="2507246" y="7855474"/>
            <a:ext cx="430971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4000" b="1" dirty="0">
                <a:solidFill>
                  <a:schemeClr val="bg1">
                    <a:lumMod val="95000"/>
                  </a:schemeClr>
                </a:solidFill>
                <a:latin typeface="MN Kannika ExtraBd" panose="02000506060000020004" pitchFamily="2" charset="-34"/>
                <a:cs typeface="MN Kannika ExtraBd" panose="02000506060000020004" pitchFamily="2" charset="-34"/>
              </a:rPr>
              <a:t>นางชัญญานุช  พลชัย</a:t>
            </a:r>
          </a:p>
          <a:p>
            <a:pPr algn="r"/>
            <a:r>
              <a:rPr lang="th-TH" b="1" dirty="0">
                <a:solidFill>
                  <a:schemeClr val="bg1"/>
                </a:solidFill>
                <a:latin typeface="MN Kannika ExtraBd" panose="02000506060000020004" pitchFamily="2" charset="-34"/>
                <a:cs typeface="MN Kannika ExtraBd" panose="02000506060000020004" pitchFamily="2" charset="-34"/>
              </a:rPr>
              <a:t>ครู ชำนาญการพิเศษ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0" y="1463599"/>
            <a:ext cx="6858000" cy="2191924"/>
            <a:chOff x="0" y="2049342"/>
            <a:chExt cx="6858000" cy="2191924"/>
          </a:xfr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Round Same Side Corner Rectangle 6"/>
            <p:cNvSpPr/>
            <p:nvPr/>
          </p:nvSpPr>
          <p:spPr>
            <a:xfrm>
              <a:off x="3210128" y="2049342"/>
              <a:ext cx="3647872" cy="719803"/>
            </a:xfrm>
            <a:prstGeom prst="round2Same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" name="Flowchart: Process 2"/>
            <p:cNvSpPr/>
            <p:nvPr/>
          </p:nvSpPr>
          <p:spPr>
            <a:xfrm>
              <a:off x="0" y="2626475"/>
              <a:ext cx="6858000" cy="1614791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20" name="Flowchart: Process 19"/>
          <p:cNvSpPr/>
          <p:nvPr/>
        </p:nvSpPr>
        <p:spPr>
          <a:xfrm>
            <a:off x="0" y="2222853"/>
            <a:ext cx="6858000" cy="1614791"/>
          </a:xfrm>
          <a:prstGeom prst="flowChartProcess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ตามหลักสูตรแกนกลางการศึกษาขั้นพื้นฐาน พุทธศักราช ๒๕๕๑</a:t>
            </a:r>
            <a:endParaRPr lang="en-US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algn="ctr"/>
            <a:r>
              <a:rPr lang="th-TH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 ฉบับปรับปรุง พุทธศักราช ๒๕๖๐ )</a:t>
            </a:r>
          </a:p>
          <a:p>
            <a:pPr algn="ctr"/>
            <a:r>
              <a:rPr lang="th-TH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ระดับมัธยมศึกษาตอนต้น</a:t>
            </a:r>
            <a:endParaRPr lang="th-TH" dirty="0">
              <a:solidFill>
                <a:srgbClr val="FFFF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466556" y="1481711"/>
            <a:ext cx="321961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th-TH" sz="40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>พุทธศักราช ๒๕๖๓</a:t>
            </a:r>
          </a:p>
        </p:txBody>
      </p:sp>
      <p:sp>
        <p:nvSpPr>
          <p:cNvPr id="21" name="Flowchart: Process 20"/>
          <p:cNvSpPr/>
          <p:nvPr/>
        </p:nvSpPr>
        <p:spPr>
          <a:xfrm>
            <a:off x="0" y="7425087"/>
            <a:ext cx="6858000" cy="2208552"/>
          </a:xfrm>
          <a:prstGeom prst="flowChartProces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24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 สำนักงานเขตพื้นที่การศึกษาประถมศึกษาอุดรธานี เขต ๒</a:t>
            </a:r>
            <a:endParaRPr lang="en-US" sz="2400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24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 สำนักงานคณะกรรมการการศึกษาขั้นพื้นฐาน</a:t>
            </a:r>
            <a:endParaRPr lang="en-US" sz="2400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24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กระทรวงศึกษาธิการ</a:t>
            </a:r>
            <a:endParaRPr lang="en-US" sz="2400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09073" y="3942203"/>
            <a:ext cx="4367862" cy="4373928"/>
            <a:chOff x="309073" y="4817687"/>
            <a:chExt cx="3724877" cy="3730050"/>
          </a:xfrm>
          <a:noFill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8" name="Hexagon 7"/>
            <p:cNvSpPr/>
            <p:nvPr/>
          </p:nvSpPr>
          <p:spPr>
            <a:xfrm>
              <a:off x="309073" y="7365438"/>
              <a:ext cx="1381328" cy="1182299"/>
            </a:xfrm>
            <a:prstGeom prst="hexagon">
              <a:avLst/>
            </a:prstGeom>
            <a:grpFill/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3" name="Hexagon 22"/>
            <p:cNvSpPr/>
            <p:nvPr/>
          </p:nvSpPr>
          <p:spPr>
            <a:xfrm>
              <a:off x="1477924" y="6712085"/>
              <a:ext cx="1381328" cy="1182299"/>
            </a:xfrm>
            <a:prstGeom prst="hexagon">
              <a:avLst/>
            </a:prstGeom>
            <a:grpFill/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4" name="Hexagon 23"/>
            <p:cNvSpPr/>
            <p:nvPr/>
          </p:nvSpPr>
          <p:spPr>
            <a:xfrm>
              <a:off x="2650899" y="6048814"/>
              <a:ext cx="1381328" cy="1182299"/>
            </a:xfrm>
            <a:prstGeom prst="hexagon">
              <a:avLst/>
            </a:prstGeom>
            <a:grpFill/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5" name="Hexagon 24"/>
            <p:cNvSpPr/>
            <p:nvPr/>
          </p:nvSpPr>
          <p:spPr>
            <a:xfrm>
              <a:off x="309073" y="6082025"/>
              <a:ext cx="1381328" cy="1182299"/>
            </a:xfrm>
            <a:prstGeom prst="hexagon">
              <a:avLst/>
            </a:prstGeom>
            <a:grpFill/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6" name="Hexagon 25"/>
            <p:cNvSpPr/>
            <p:nvPr/>
          </p:nvSpPr>
          <p:spPr>
            <a:xfrm>
              <a:off x="1478415" y="5441117"/>
              <a:ext cx="1381328" cy="1182299"/>
            </a:xfrm>
            <a:prstGeom prst="hexagon">
              <a:avLst/>
            </a:prstGeom>
            <a:grpFill/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7" name="Hexagon 26"/>
            <p:cNvSpPr/>
            <p:nvPr/>
          </p:nvSpPr>
          <p:spPr>
            <a:xfrm>
              <a:off x="2652622" y="4817687"/>
              <a:ext cx="1381328" cy="1182299"/>
            </a:xfrm>
            <a:prstGeom prst="hexagon">
              <a:avLst/>
            </a:prstGeom>
            <a:grpFill/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17" name="Pentagon 16"/>
          <p:cNvSpPr/>
          <p:nvPr/>
        </p:nvSpPr>
        <p:spPr>
          <a:xfrm rot="16200000" flipH="1">
            <a:off x="8331" y="265691"/>
            <a:ext cx="2323747" cy="1792365"/>
          </a:xfrm>
          <a:prstGeom prst="homePlat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1016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TextBox 36"/>
          <p:cNvSpPr txBox="1"/>
          <p:nvPr/>
        </p:nvSpPr>
        <p:spPr>
          <a:xfrm>
            <a:off x="2288408" y="26950"/>
            <a:ext cx="45091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th-TH" sz="5400" b="1" dirty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หลักสูตรสถานศึกษา</a:t>
            </a:r>
          </a:p>
          <a:p>
            <a:pPr algn="ctr">
              <a:spcAft>
                <a:spcPts val="0"/>
              </a:spcAft>
            </a:pPr>
            <a:r>
              <a:rPr lang="th-TH" sz="3600" b="1" dirty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โรงเรียนบ้านปะโค</a:t>
            </a:r>
          </a:p>
        </p:txBody>
      </p:sp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id="{A24C97C5-BC7E-4E62-95E0-7CE89E754B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982" y="3957033"/>
            <a:ext cx="1508093" cy="1317413"/>
          </a:xfrm>
          <a:prstGeom prst="hexagon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718B8CC1-E467-4455-8462-7CE03C9797A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046" y="5404470"/>
            <a:ext cx="1519475" cy="1338180"/>
          </a:xfrm>
          <a:prstGeom prst="hexagon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5A8947FA-4435-492E-9968-4333E85E787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449" y="4692804"/>
            <a:ext cx="1552254" cy="1324613"/>
          </a:xfrm>
          <a:prstGeom prst="hexagon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D57551D7-B058-49E1-8FF1-D349F9556E6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449" y="6184379"/>
            <a:ext cx="1530438" cy="1347155"/>
          </a:xfrm>
          <a:prstGeom prst="hexagon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C7C3F39B-A840-489C-8954-EE6BFF0F98D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95" y="5450870"/>
            <a:ext cx="1517327" cy="1337322"/>
          </a:xfrm>
          <a:prstGeom prst="hexagon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5DE90AE4-4E9B-43FD-BB58-3D6ACC0CB0A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40" y="6981912"/>
            <a:ext cx="1582835" cy="1299855"/>
          </a:xfrm>
          <a:prstGeom prst="hexagon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597F152B-D0ED-4C71-9552-A4134D52104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40" y="139210"/>
            <a:ext cx="1641299" cy="16966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3881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00000"/>
            </a:gs>
            <a:gs pos="16000">
              <a:schemeClr val="bg1"/>
            </a:gs>
            <a:gs pos="88000">
              <a:srgbClr val="C00000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CC0C9219-DEB9-49F0-A246-218CB3793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8" y="3391328"/>
            <a:ext cx="6858000" cy="4084094"/>
          </a:xfrm>
          <a:prstGeom prst="rect">
            <a:avLst/>
          </a:prstGeom>
        </p:spPr>
      </p:pic>
      <p:sp>
        <p:nvSpPr>
          <p:cNvPr id="28" name="Flowchart: Process 27"/>
          <p:cNvSpPr/>
          <p:nvPr/>
        </p:nvSpPr>
        <p:spPr>
          <a:xfrm>
            <a:off x="-18778" y="-100771"/>
            <a:ext cx="6895556" cy="10006771"/>
          </a:xfrm>
          <a:prstGeom prst="flowChartProcess">
            <a:avLst/>
          </a:prstGeom>
          <a:blipFill>
            <a:blip r:embed="rId3">
              <a:alphaModFix amt="47000"/>
            </a:blip>
            <a:stretch>
              <a:fillRect l="-40000" r="-29000" b="-1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6" name="TextBox 15"/>
          <p:cNvSpPr txBox="1"/>
          <p:nvPr/>
        </p:nvSpPr>
        <p:spPr>
          <a:xfrm>
            <a:off x="2507246" y="7855474"/>
            <a:ext cx="430971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4000" b="1" dirty="0">
                <a:solidFill>
                  <a:schemeClr val="bg1">
                    <a:lumMod val="95000"/>
                  </a:schemeClr>
                </a:solidFill>
                <a:latin typeface="MN Kannika ExtraBd" panose="02000506060000020004" pitchFamily="2" charset="-34"/>
                <a:cs typeface="MN Kannika ExtraBd" panose="02000506060000020004" pitchFamily="2" charset="-34"/>
              </a:rPr>
              <a:t>นางชัญญานุช  พลชัย</a:t>
            </a:r>
          </a:p>
          <a:p>
            <a:pPr algn="r"/>
            <a:r>
              <a:rPr lang="th-TH" b="1" dirty="0">
                <a:solidFill>
                  <a:schemeClr val="bg1"/>
                </a:solidFill>
                <a:latin typeface="MN Kannika ExtraBd" panose="02000506060000020004" pitchFamily="2" charset="-34"/>
                <a:cs typeface="MN Kannika ExtraBd" panose="02000506060000020004" pitchFamily="2" charset="-34"/>
              </a:rPr>
              <a:t>ครู ชำนาญการพิเศษ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0" y="1456964"/>
            <a:ext cx="6858000" cy="2198559"/>
            <a:chOff x="0" y="2042707"/>
            <a:chExt cx="6858000" cy="2198559"/>
          </a:xfr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Round Same Side Corner Rectangle 6"/>
            <p:cNvSpPr/>
            <p:nvPr/>
          </p:nvSpPr>
          <p:spPr>
            <a:xfrm>
              <a:off x="3169092" y="2042707"/>
              <a:ext cx="3647872" cy="719803"/>
            </a:xfrm>
            <a:prstGeom prst="round2Same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พุทธศักราช  ๒๕๖๓</a:t>
              </a:r>
            </a:p>
          </p:txBody>
        </p:sp>
        <p:sp>
          <p:nvSpPr>
            <p:cNvPr id="3" name="Flowchart: Process 2"/>
            <p:cNvSpPr/>
            <p:nvPr/>
          </p:nvSpPr>
          <p:spPr>
            <a:xfrm>
              <a:off x="0" y="2626475"/>
              <a:ext cx="6858000" cy="1614791"/>
            </a:xfrm>
            <a:prstGeom prst="flowChartProcess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sp>
        <p:nvSpPr>
          <p:cNvPr id="20" name="Flowchart: Process 19"/>
          <p:cNvSpPr/>
          <p:nvPr/>
        </p:nvSpPr>
        <p:spPr>
          <a:xfrm>
            <a:off x="9389" y="2189746"/>
            <a:ext cx="6858000" cy="1241117"/>
          </a:xfrm>
          <a:prstGeom prst="flowChartProces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2500" b="1" dirty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ตามหลักสูตรแกนกลางการศึกษาขั้นพื้นฐาน พุทธศักราช ๒๕๕๑</a:t>
            </a:r>
            <a:endParaRPr lang="en-US" sz="2500" dirty="0">
              <a:solidFill>
                <a:schemeClr val="bg1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algn="ctr"/>
            <a:r>
              <a:rPr lang="th-TH" sz="2500" b="1" dirty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 ฉบับปรับปรุง พุทธศักราช ๒๕๖๐ )</a:t>
            </a:r>
            <a:endParaRPr lang="th-TH" sz="2500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Flowchart: Process 20"/>
          <p:cNvSpPr/>
          <p:nvPr/>
        </p:nvSpPr>
        <p:spPr>
          <a:xfrm>
            <a:off x="0" y="7475422"/>
            <a:ext cx="6858000" cy="2251597"/>
          </a:xfrm>
          <a:prstGeom prst="flowChartProces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24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 </a:t>
            </a:r>
            <a:r>
              <a:rPr lang="th-TH" sz="2400" b="1" dirty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สำนักงานเขตพื้นที่การศึกษาประถมศึกษาอุดรธานี เขต ๒</a:t>
            </a:r>
            <a:endParaRPr lang="en-US" sz="2400" dirty="0">
              <a:solidFill>
                <a:schemeClr val="bg1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2400" b="1" dirty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  สำนักงานคณะกรรมการการศึกษาขั้นพื้นฐาน</a:t>
            </a:r>
            <a:endParaRPr lang="en-US" sz="2400" dirty="0">
              <a:solidFill>
                <a:schemeClr val="bg1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2400" b="1" dirty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กระทรวงศึกษาธิการ</a:t>
            </a:r>
            <a:endParaRPr lang="en-US" sz="2400" dirty="0">
              <a:solidFill>
                <a:schemeClr val="bg1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09073" y="3942203"/>
            <a:ext cx="4367862" cy="4373928"/>
            <a:chOff x="309073" y="4817687"/>
            <a:chExt cx="3724877" cy="3730050"/>
          </a:xfrm>
          <a:noFill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8" name="Hexagon 7"/>
            <p:cNvSpPr/>
            <p:nvPr/>
          </p:nvSpPr>
          <p:spPr>
            <a:xfrm>
              <a:off x="309073" y="7365438"/>
              <a:ext cx="1381328" cy="1182299"/>
            </a:xfrm>
            <a:prstGeom prst="hexagon">
              <a:avLst/>
            </a:prstGeom>
            <a:grpFill/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3" name="Hexagon 22"/>
            <p:cNvSpPr/>
            <p:nvPr/>
          </p:nvSpPr>
          <p:spPr>
            <a:xfrm>
              <a:off x="1477924" y="6712085"/>
              <a:ext cx="1381328" cy="1182299"/>
            </a:xfrm>
            <a:prstGeom prst="hexagon">
              <a:avLst/>
            </a:prstGeom>
            <a:grpFill/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4" name="Hexagon 23"/>
            <p:cNvSpPr/>
            <p:nvPr/>
          </p:nvSpPr>
          <p:spPr>
            <a:xfrm>
              <a:off x="2650899" y="6048814"/>
              <a:ext cx="1381328" cy="1182299"/>
            </a:xfrm>
            <a:prstGeom prst="hexagon">
              <a:avLst/>
            </a:prstGeom>
            <a:grpFill/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5" name="Hexagon 24"/>
            <p:cNvSpPr/>
            <p:nvPr/>
          </p:nvSpPr>
          <p:spPr>
            <a:xfrm>
              <a:off x="309073" y="6082025"/>
              <a:ext cx="1381328" cy="1182299"/>
            </a:xfrm>
            <a:prstGeom prst="hexagon">
              <a:avLst/>
            </a:prstGeom>
            <a:grpFill/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6" name="Hexagon 25"/>
            <p:cNvSpPr/>
            <p:nvPr/>
          </p:nvSpPr>
          <p:spPr>
            <a:xfrm>
              <a:off x="1478415" y="5441117"/>
              <a:ext cx="1381328" cy="1182299"/>
            </a:xfrm>
            <a:prstGeom prst="hexagon">
              <a:avLst/>
            </a:prstGeom>
            <a:grpFill/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7" name="Hexagon 26"/>
            <p:cNvSpPr/>
            <p:nvPr/>
          </p:nvSpPr>
          <p:spPr>
            <a:xfrm>
              <a:off x="2652622" y="4817687"/>
              <a:ext cx="1381328" cy="1182299"/>
            </a:xfrm>
            <a:prstGeom prst="hexagon">
              <a:avLst/>
            </a:prstGeom>
            <a:grpFill/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17" name="Pentagon 16"/>
          <p:cNvSpPr/>
          <p:nvPr/>
        </p:nvSpPr>
        <p:spPr>
          <a:xfrm rot="16200000" flipH="1">
            <a:off x="8331" y="265691"/>
            <a:ext cx="2323747" cy="1792365"/>
          </a:xfrm>
          <a:prstGeom prst="homePlate">
            <a:avLst/>
          </a:prstGeom>
          <a:solidFill>
            <a:srgbClr val="C00000"/>
          </a:solidFill>
          <a:ln w="1016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id="{5BA5F62B-0ED2-40C1-B125-B0873C5E1F3B}"/>
              </a:ext>
            </a:extLst>
          </p:cNvPr>
          <p:cNvSpPr txBox="1"/>
          <p:nvPr/>
        </p:nvSpPr>
        <p:spPr>
          <a:xfrm>
            <a:off x="2171822" y="285162"/>
            <a:ext cx="49450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ระเบียบว่าด้วยการวัดและประเมินผลการเรียน</a:t>
            </a:r>
          </a:p>
          <a:p>
            <a:pPr algn="ctr"/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โรงเรียนบ้านปะโค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D782C9D6-CE8F-40FF-8DF7-6959B1EF12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224" y="3960651"/>
            <a:ext cx="1511609" cy="1321219"/>
          </a:xfrm>
          <a:prstGeom prst="hexagon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CF78D92F-8F50-4616-BAA3-370547EE5C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687" y="5409842"/>
            <a:ext cx="1558681" cy="1314039"/>
          </a:xfrm>
          <a:prstGeom prst="hexagon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FE014048-9876-4B2B-9312-593C052F4A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952" y="4675791"/>
            <a:ext cx="1510588" cy="1337126"/>
          </a:xfrm>
          <a:prstGeom prst="hexagon">
            <a:avLst/>
          </a:prstGeom>
        </p:spPr>
      </p:pic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id="{D2D64ABD-C1E0-4FA0-BDA6-C0C6DCF1089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530" y="6196574"/>
            <a:ext cx="1538092" cy="1336105"/>
          </a:xfrm>
          <a:prstGeom prst="hexagon">
            <a:avLst/>
          </a:prstGeom>
        </p:spPr>
      </p:pic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id="{AEC323A1-9C9C-4B37-BB92-90C2990E17F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55" y="5449278"/>
            <a:ext cx="1521849" cy="1337126"/>
          </a:xfrm>
          <a:prstGeom prst="hexagon">
            <a:avLst/>
          </a:prstGeom>
        </p:spPr>
      </p:pic>
      <p:pic>
        <p:nvPicPr>
          <p:cNvPr id="32" name="รูปภาพ 31">
            <a:extLst>
              <a:ext uri="{FF2B5EF4-FFF2-40B4-BE49-F238E27FC236}">
                <a16:creationId xmlns:a16="http://schemas.microsoft.com/office/drawing/2014/main" id="{196134B4-E1DB-4AFF-9B59-CA15F8B5B4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4" y="6970764"/>
            <a:ext cx="1537089" cy="1300107"/>
          </a:xfrm>
          <a:prstGeom prst="hexagon">
            <a:avLst/>
          </a:prstGeom>
        </p:spPr>
      </p:pic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id="{3F696FE0-C69F-4C77-925C-59FF4AAFF99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4" y="139153"/>
            <a:ext cx="1641299" cy="16966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72321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304</TotalTime>
  <Words>106</Words>
  <Application>Microsoft Office PowerPoint</Application>
  <PresentationFormat>กระดาษ A4 (210x297 มม.)</PresentationFormat>
  <Paragraphs>21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MN Kannika ExtraBd</vt:lpstr>
      <vt:lpstr>TH Baijam</vt:lpstr>
      <vt:lpstr>TH SarabunPSK</vt:lpstr>
      <vt:lpstr>Office Theme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KKD Windows 7 V.3</dc:creator>
  <cp:lastModifiedBy>pakoschool</cp:lastModifiedBy>
  <cp:revision>38</cp:revision>
  <dcterms:created xsi:type="dcterms:W3CDTF">2018-08-28T06:37:42Z</dcterms:created>
  <dcterms:modified xsi:type="dcterms:W3CDTF">2020-06-18T03:59:07Z</dcterms:modified>
</cp:coreProperties>
</file>