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3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67462"/>
            <a:ext cx="6425724" cy="3759917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72376"/>
            <a:ext cx="5669756" cy="2607442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523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6859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74987"/>
            <a:ext cx="1630055" cy="9152300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74987"/>
            <a:ext cx="4795669" cy="915230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282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320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92444"/>
            <a:ext cx="6520220" cy="4492401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227345"/>
            <a:ext cx="6520220" cy="2362447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8020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74937"/>
            <a:ext cx="3212862" cy="68523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74937"/>
            <a:ext cx="3212862" cy="68523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084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74990"/>
            <a:ext cx="6520220" cy="208745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47443"/>
            <a:ext cx="3198096" cy="1297471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44914"/>
            <a:ext cx="3198096" cy="58023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47443"/>
            <a:ext cx="3213847" cy="1297471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44914"/>
            <a:ext cx="3213847" cy="58023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569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7897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3201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9984"/>
            <a:ext cx="2438192" cy="2519945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54968"/>
            <a:ext cx="3827085" cy="7674832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39929"/>
            <a:ext cx="2438192" cy="6002369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5168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9984"/>
            <a:ext cx="2438192" cy="2519945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54968"/>
            <a:ext cx="3827085" cy="7674832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39929"/>
            <a:ext cx="2438192" cy="6002369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8833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74990"/>
            <a:ext cx="6520220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74937"/>
            <a:ext cx="6520220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10009783"/>
            <a:ext cx="170092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E2160-D5C7-45D2-A9C9-8A5EDD99C2D4}" type="datetimeFigureOut">
              <a:rPr lang="th-TH" smtClean="0"/>
              <a:t>26/05/63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10009783"/>
            <a:ext cx="255139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10009783"/>
            <a:ext cx="170092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8581F-958B-4739-873F-1DF3780BA0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527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CA5CE446-B4D9-4A37-8C2C-8D962FFF7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280" y="6406713"/>
            <a:ext cx="2092823" cy="2240334"/>
          </a:xfrm>
          <a:prstGeom prst="diamond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7057029-98A9-4363-A88D-62667E81C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9" y="117816"/>
            <a:ext cx="1672045" cy="1672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2BFACCE4-2ABA-40FA-80D9-BFDF3F3F53E4}"/>
              </a:ext>
            </a:extLst>
          </p:cNvPr>
          <p:cNvSpPr/>
          <p:nvPr/>
        </p:nvSpPr>
        <p:spPr>
          <a:xfrm>
            <a:off x="313509" y="2216316"/>
            <a:ext cx="7246166" cy="1261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โรงเรียนบ้านปะโค  พุทธศักราช ๒๕๖๓ (ปรับปรุงครั้งที่ ๓)</a:t>
            </a:r>
            <a:endParaRPr lang="en-US" sz="3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ตามหลักสูตรการศึกษาปฐมวัย พุทธศักราช  ๒๕๖</a:t>
            </a:r>
            <a:r>
              <a:rPr lang="th-TH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๐</a:t>
            </a:r>
            <a:endParaRPr lang="en-US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71A9CB4B-92B5-4C28-86A8-A119C2EDF099}"/>
              </a:ext>
            </a:extLst>
          </p:cNvPr>
          <p:cNvSpPr/>
          <p:nvPr/>
        </p:nvSpPr>
        <p:spPr>
          <a:xfrm>
            <a:off x="1753285" y="866531"/>
            <a:ext cx="5383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หลักสูตรสถานศึกษาปฐมวัย</a:t>
            </a:r>
            <a:endParaRPr lang="th-TH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ED231597-DFDD-4DF0-8391-49902103B1AC}"/>
              </a:ext>
            </a:extLst>
          </p:cNvPr>
          <p:cNvSpPr/>
          <p:nvPr/>
        </p:nvSpPr>
        <p:spPr>
          <a:xfrm>
            <a:off x="222069" y="8840857"/>
            <a:ext cx="713231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สำนักงานเขตพื้นที่การศึกษาประถมศึกษาอุดรธานี เขต ๒</a:t>
            </a:r>
            <a:endParaRPr lang="en-US" sz="3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สำนักงานคณะกรรมการการศึกษาขั้นพื้นฐาน</a:t>
            </a:r>
            <a:endParaRPr lang="en-US" sz="3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/>
            <a:r>
              <a:rPr lang="th-TH" sz="3000" b="1" dirty="0">
                <a:solidFill>
                  <a:srgbClr val="00206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กระทรวงศึกษาธิการ</a:t>
            </a:r>
            <a:endParaRPr lang="th-TH" sz="3000" b="1" dirty="0">
              <a:solidFill>
                <a:srgbClr val="002060"/>
              </a:solidFill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483A6742-267A-4D19-9EF9-B0433707E1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606" y="3481856"/>
            <a:ext cx="2508069" cy="2813568"/>
          </a:xfrm>
          <a:prstGeom prst="diamond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AFCE428C-AF07-4D94-A119-077EA2907C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7046378"/>
            <a:ext cx="1358537" cy="1410657"/>
          </a:xfrm>
          <a:prstGeom prst="diamond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F4C8043D-6B84-453D-B549-96B97666AA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605" y="5287496"/>
            <a:ext cx="2508069" cy="2432653"/>
          </a:xfrm>
          <a:prstGeom prst="diamond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DA0C8CAE-1E6B-4A2D-A917-E02B103F457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" t="11694" r="9396" b="16725"/>
          <a:stretch/>
        </p:blipFill>
        <p:spPr>
          <a:xfrm>
            <a:off x="783772" y="3666942"/>
            <a:ext cx="3857476" cy="1963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BB70D4A2-274E-4353-89E6-409DB9EBBE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022" y="6856368"/>
            <a:ext cx="1894113" cy="1790679"/>
          </a:xfrm>
          <a:prstGeom prst="diamond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8E202E46-30AF-4E64-BC8B-5138851113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937" y="6900780"/>
            <a:ext cx="1727084" cy="1696449"/>
          </a:xfrm>
          <a:prstGeom prst="diamond">
            <a:avLst/>
          </a:prstGeom>
        </p:spPr>
      </p:pic>
    </p:spTree>
    <p:extLst>
      <p:ext uri="{BB962C8B-B14F-4D97-AF65-F5344CB8AC3E}">
        <p14:creationId xmlns:p14="http://schemas.microsoft.com/office/powerpoint/2010/main" val="1421657962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35</Words>
  <Application>Microsoft Office PowerPoint</Application>
  <PresentationFormat>กำหนดเอง</PresentationFormat>
  <Paragraphs>6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pakoschool</dc:creator>
  <cp:lastModifiedBy>pakoschool</cp:lastModifiedBy>
  <cp:revision>2</cp:revision>
  <dcterms:created xsi:type="dcterms:W3CDTF">2020-05-26T03:36:43Z</dcterms:created>
  <dcterms:modified xsi:type="dcterms:W3CDTF">2020-05-26T03:52:11Z</dcterms:modified>
</cp:coreProperties>
</file>